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63" r:id="rId4"/>
    <p:sldId id="257" r:id="rId5"/>
    <p:sldId id="260" r:id="rId6"/>
    <p:sldId id="258" r:id="rId7"/>
    <p:sldId id="278" r:id="rId8"/>
    <p:sldId id="264" r:id="rId9"/>
    <p:sldId id="266" r:id="rId10"/>
    <p:sldId id="280" r:id="rId11"/>
    <p:sldId id="279" r:id="rId12"/>
    <p:sldId id="261" r:id="rId13"/>
    <p:sldId id="265" r:id="rId14"/>
    <p:sldId id="267" r:id="rId15"/>
    <p:sldId id="268" r:id="rId16"/>
    <p:sldId id="269" r:id="rId17"/>
    <p:sldId id="262" r:id="rId18"/>
    <p:sldId id="273" r:id="rId19"/>
    <p:sldId id="270" r:id="rId20"/>
    <p:sldId id="274" r:id="rId21"/>
    <p:sldId id="272" r:id="rId22"/>
    <p:sldId id="277" r:id="rId23"/>
    <p:sldId id="275" r:id="rId24"/>
    <p:sldId id="27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2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6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51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74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684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930B8-C365-4218-AA9E-F0D00DF31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59D31A4-C84B-449F-BC91-80A7506C3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A16427-9574-4C7E-92C7-CBD1E25B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E8BBBD-90AE-409B-88C5-40E93E77E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6714F4-7B1D-4C2E-93AF-C523C723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94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6013B-DA0D-49EA-BE98-57D94A8A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4E7710-46BE-4FE1-B1FF-C2142B170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7FAFCC-E217-472B-AE1B-CB09B835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83C34C-D2DD-4862-8699-F208D3A1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93133B-DF77-4F62-9075-C4F457FC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71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21872-48B6-4A41-94EB-C5C60E67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F03597-3BA9-45CD-B46A-3BA8D0938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3A718-1872-4F0F-9882-57CF8A4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154DD6-6370-46F8-AE86-1DC9B439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21E133-587B-4291-92B8-E7017A39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770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DEB4A-2D98-4C1F-9E0F-04969889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B6ACC9-4E6A-41B3-B278-E102425FD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D37480-389A-4190-A1F1-C1CF7A681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C5971F-E1BE-472E-88B6-1C3265D5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1F44E4-F50D-40F0-A7D2-F1F5550C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0E2AC0-02B6-4779-B5AD-73DFDDFE7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32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7A50F-B976-4F8E-811B-DC91CD65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C87CF4-682F-481C-81DC-F3C336BD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D66EBB6-1C57-450D-B218-2A937BB16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4AA3E5D-763B-49F8-92A3-3DDB15A51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618ECCF-B7D1-40F9-BA13-0563077C1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DD7E568-8B15-42BE-B91F-7A180AD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9910D7D-B9FA-48E7-82DC-8FE3E7DA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1138BAC-8043-43CF-A30D-75662D3B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235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029DF-B1A7-44AA-957A-4D2FAC5A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728F887-EAF3-4679-97C6-2FCF0175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71A65EF-D31F-4579-9FFD-824537B8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29D3F0-99E3-4A31-A92B-40A53B9D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032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B28BE52-4307-4541-B1E9-B9421D9E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D01B11-35C0-4A5C-8C10-973B3E48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0E8FDC-E5CD-4CA4-9BC5-772DE4B1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013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3676A-7D9F-4484-A371-02848881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322027-5CC7-4647-B51D-50FD8D93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740969-7CD7-4D7A-A564-ED27ADA50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8B90BC-9DB4-4347-AA5D-00E532BC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161CCB-B891-41E1-8FDB-F7D6CD29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DA6484-D53E-4977-A02D-BA9CE216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260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098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0B8CB-06C0-4640-8D7F-C6EBEA2A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791C161-B45C-4157-981C-1051937C9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688B2-AE80-4ACD-85AC-8D00020A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3716DD-8F07-4B78-8C83-0D66ED05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865553-B8C3-47EA-88B4-EA73F9AE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8F0092-C521-491F-B23A-119765F3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10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F03D7-248A-40DF-9654-6408CE84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DACC215-5C42-4BA6-86CB-44E4F8A87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4BF8B6-36F6-4FA3-B563-A353B6EFC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2CA7CC-E1CB-400E-943E-0AD5C2A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E8C3D1-CC21-4543-8B20-D2C69A41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167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6616E68-A981-424A-BE8C-0C254396F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74FCCA-F69C-4E76-A031-F010C727D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85F77F-042B-4084-97C8-0BC9A94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7A9C3-8F82-4E7F-A44D-C3853A0158C8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3DF10E-BF60-412D-B710-92116E11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AC6E67-2C96-49DF-BDC1-53439731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377892-52EB-493C-9844-8DCBA3354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766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16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9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21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9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34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47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73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6F5C-869A-4AA6-97D6-5702549B655D}" type="datetimeFigureOut">
              <a:rPr lang="nl-NL" smtClean="0"/>
              <a:t>28-11-2020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5CAB9-9278-44BA-80A5-EB5601E339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98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14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>
            <a:extLst>
              <a:ext uri="{FF2B5EF4-FFF2-40B4-BE49-F238E27FC236}">
                <a16:creationId xmlns:a16="http://schemas.microsoft.com/office/drawing/2014/main" id="{489212EC-C103-6641-87E9-FF41FFE8A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01" y="25456"/>
            <a:ext cx="4801899" cy="68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40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">
            <a:extLst>
              <a:ext uri="{FF2B5EF4-FFF2-40B4-BE49-F238E27FC236}">
                <a16:creationId xmlns:a16="http://schemas.microsoft.com/office/drawing/2014/main" id="{1DDBDB1B-EF3C-7C47-BE8B-49EA229F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1" y="0"/>
            <a:ext cx="87122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9AB557C9-4821-7D4A-A88A-C58F502B3334}"/>
              </a:ext>
            </a:extLst>
          </p:cNvPr>
          <p:cNvSpPr txBox="1">
            <a:spLocks/>
          </p:cNvSpPr>
          <p:nvPr/>
        </p:nvSpPr>
        <p:spPr>
          <a:xfrm>
            <a:off x="0" y="5037590"/>
            <a:ext cx="7696200" cy="50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ja-JP" sz="2400" i="1" dirty="0">
                <a:latin typeface="Cambria" panose="02040503050406030204" pitchFamily="18" charset="0"/>
                <a:ea typeface="ＭＳ Ｐゴシック" panose="020B0600070205080204" pitchFamily="34" charset="-128"/>
                <a:sym typeface="Wingdings" pitchFamily="2" charset="2"/>
              </a:rPr>
              <a:t>H</a:t>
            </a:r>
            <a:r>
              <a:rPr lang="nl-NL" altLang="ja-JP" sz="24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et hart als morele kern</a:t>
            </a:r>
            <a:br>
              <a:rPr lang="nl-NL" altLang="ja-JP" sz="2400" dirty="0">
                <a:latin typeface="Cambria" panose="02040503050406030204" pitchFamily="18" charset="0"/>
                <a:ea typeface="ＭＳ Ｐゴシック" panose="020B0600070205080204" pitchFamily="34" charset="-128"/>
              </a:rPr>
            </a:br>
            <a:endParaRPr lang="nl-NL" altLang="nl-NL" sz="24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5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ssip Zadkine – De Verwoeste Stad (1953) Kunsttweet 18 | Verhaal140">
            <a:extLst>
              <a:ext uri="{FF2B5EF4-FFF2-40B4-BE49-F238E27FC236}">
                <a16:creationId xmlns:a16="http://schemas.microsoft.com/office/drawing/2014/main" id="{AB4AF9FB-0C1F-FE43-8A98-BB13CF490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9" y="115462"/>
            <a:ext cx="4603171" cy="67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1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er ungelöste Fall Goetheanum: Ein Theaterstück widmet sich dem Brand von  Silvester 1922 - Buch Bühne Kunst - Kultur - Aargauer Zeitung">
            <a:extLst>
              <a:ext uri="{FF2B5EF4-FFF2-40B4-BE49-F238E27FC236}">
                <a16:creationId xmlns:a16="http://schemas.microsoft.com/office/drawing/2014/main" id="{3BE5BEAB-6015-0149-88C6-1851BC1E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10005147" cy="563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95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58E6FC8-F8E9-2949-90C8-26948C09E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59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836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IMG_6415.JPG">
            <a:extLst>
              <a:ext uri="{FF2B5EF4-FFF2-40B4-BE49-F238E27FC236}">
                <a16:creationId xmlns:a16="http://schemas.microsoft.com/office/drawing/2014/main" id="{3E5EED5F-8D5C-6E4A-8648-51361D12B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5" y="98854"/>
            <a:ext cx="7170126" cy="675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7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MR.JPG">
            <a:extLst>
              <a:ext uri="{FF2B5EF4-FFF2-40B4-BE49-F238E27FC236}">
                <a16:creationId xmlns:a16="http://schemas.microsoft.com/office/drawing/2014/main" id="{6103A9FA-15F2-1A4A-8426-138DEAD1A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38" y="49501"/>
            <a:ext cx="4252607" cy="675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18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 descr="MHR 2.jpg">
            <a:extLst>
              <a:ext uri="{FF2B5EF4-FFF2-40B4-BE49-F238E27FC236}">
                <a16:creationId xmlns:a16="http://schemas.microsoft.com/office/drawing/2014/main" id="{FADD31E0-8937-0840-9DEC-8EB17965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35" y="34424"/>
            <a:ext cx="4774384" cy="67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550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>
            <a:extLst>
              <a:ext uri="{FF2B5EF4-FFF2-40B4-BE49-F238E27FC236}">
                <a16:creationId xmlns:a16="http://schemas.microsoft.com/office/drawing/2014/main" id="{929053BC-61D9-9445-8833-125FDA09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019800"/>
            <a:ext cx="7696200" cy="5032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nl-NL" sz="2800" dirty="0" err="1">
                <a:latin typeface="Times New Roman" charset="0"/>
                <a:ea typeface="ＭＳ Ｐゴシック" charset="0"/>
                <a:cs typeface="Times New Roman" charset="0"/>
              </a:rPr>
              <a:t>Ahriman</a:t>
            </a:r>
            <a:r>
              <a:rPr lang="nl-NL" sz="2800" dirty="0">
                <a:latin typeface="Times New Roman" charset="0"/>
                <a:ea typeface="ＭＳ Ｐゴシック" charset="0"/>
                <a:cs typeface="Times New Roman" charset="0"/>
              </a:rPr>
              <a:t> &amp; Lucifer</a:t>
            </a:r>
          </a:p>
        </p:txBody>
      </p:sp>
      <p:pic>
        <p:nvPicPr>
          <p:cNvPr id="51202" name="Afbeelding 2" descr="ahriman-and-lucifer.jpg">
            <a:extLst>
              <a:ext uri="{FF2B5EF4-FFF2-40B4-BE49-F238E27FC236}">
                <a16:creationId xmlns:a16="http://schemas.microsoft.com/office/drawing/2014/main" id="{51090FCD-82FD-694E-9579-79B3A826E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4" y="0"/>
            <a:ext cx="7922596" cy="57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583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ncarnation of Ahriman - Initiative for Anthroposophy">
            <a:extLst>
              <a:ext uri="{FF2B5EF4-FFF2-40B4-BE49-F238E27FC236}">
                <a16:creationId xmlns:a16="http://schemas.microsoft.com/office/drawing/2014/main" id="{A9587009-4EBA-C547-B811-8EE6789C8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755303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46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udolf Steiner – Ahriman (foto Leo Zagami) – Rob Scholte Museum">
            <a:extLst>
              <a:ext uri="{FF2B5EF4-FFF2-40B4-BE49-F238E27FC236}">
                <a16:creationId xmlns:a16="http://schemas.microsoft.com/office/drawing/2014/main" id="{244D3161-F8E5-BF43-B78B-5FF7BD324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309" y="84934"/>
            <a:ext cx="2888673" cy="3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168A2B4-254D-3844-BA84-207B5070ECAB}"/>
              </a:ext>
            </a:extLst>
          </p:cNvPr>
          <p:cNvSpPr txBox="1"/>
          <p:nvPr/>
        </p:nvSpPr>
        <p:spPr>
          <a:xfrm>
            <a:off x="467591" y="218209"/>
            <a:ext cx="6130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>
                <a:latin typeface="Cambria" panose="02040503050406030204" pitchFamily="18" charset="0"/>
              </a:rPr>
              <a:t>Ahrimanische signatuur van de coronacrisis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Virus als fenomeen 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Lockdown: </a:t>
            </a:r>
            <a:r>
              <a:rPr lang="nl-NL" sz="2400" i="1" dirty="0">
                <a:latin typeface="Cambria" panose="02040503050406030204" pitchFamily="18" charset="0"/>
              </a:rPr>
              <a:t>stop het leven</a:t>
            </a:r>
            <a:r>
              <a:rPr lang="nl-NL" sz="2400" dirty="0">
                <a:latin typeface="Cambria" panose="02040503050406030204" pitchFamily="18" charset="0"/>
              </a:rPr>
              <a:t>! 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Dwang in plaats van eigen regie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Gebrek aan vrijheid van meningsuiting 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Gebrek aan moraliteit 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Verspreiding van leugens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Aanslag op </a:t>
            </a:r>
            <a:r>
              <a:rPr lang="nl-NL" sz="2400">
                <a:latin typeface="Cambria" panose="02040503050406030204" pitchFamily="18" charset="0"/>
              </a:rPr>
              <a:t>de rechtstaat   </a:t>
            </a:r>
            <a:endParaRPr lang="nl-NL" sz="2400" dirty="0"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Aanslag op de cultuur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Aanslag op het sociale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Cambria" panose="02040503050406030204" pitchFamily="18" charset="0"/>
              </a:rPr>
              <a:t>Aanslag op de economie </a:t>
            </a:r>
          </a:p>
          <a:p>
            <a:pPr marL="342900" indent="-342900">
              <a:buFontTx/>
              <a:buChar char="-"/>
            </a:pPr>
            <a:endParaRPr lang="nl-NL" sz="2400" dirty="0"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endParaRPr lang="nl-N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78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g and beautiful Uruguayan Amethyst cluster!💜 : Crystals">
            <a:extLst>
              <a:ext uri="{FF2B5EF4-FFF2-40B4-BE49-F238E27FC236}">
                <a16:creationId xmlns:a16="http://schemas.microsoft.com/office/drawing/2014/main" id="{A8307BF2-B23C-F442-840D-522A963D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1" y="124691"/>
            <a:ext cx="6733309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62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beeld, foto, kijken&#10;&#10;Automatisch gegenereerde beschrijving">
            <a:extLst>
              <a:ext uri="{FF2B5EF4-FFF2-40B4-BE49-F238E27FC236}">
                <a16:creationId xmlns:a16="http://schemas.microsoft.com/office/drawing/2014/main" id="{73BD4E93-979F-F749-A348-4251A675D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54" y="74580"/>
            <a:ext cx="5077259" cy="670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7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beeld, foto, kijken&#10;&#10;Automatisch gegenereerde beschrijving">
            <a:extLst>
              <a:ext uri="{FF2B5EF4-FFF2-40B4-BE49-F238E27FC236}">
                <a16:creationId xmlns:a16="http://schemas.microsoft.com/office/drawing/2014/main" id="{73BD4E93-979F-F749-A348-4251A675D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3403653" cy="4497420"/>
          </a:xfrm>
          <a:prstGeom prst="rect">
            <a:avLst/>
          </a:prstGeom>
        </p:spPr>
      </p:pic>
      <p:pic>
        <p:nvPicPr>
          <p:cNvPr id="3" name="Afbeelding 2" descr="Afbeelding met tekening, dier, spel&#10;&#10;Automatisch gegenereerde beschrijving">
            <a:extLst>
              <a:ext uri="{FF2B5EF4-FFF2-40B4-BE49-F238E27FC236}">
                <a16:creationId xmlns:a16="http://schemas.microsoft.com/office/drawing/2014/main" id="{5841B817-6ECF-A64F-85B7-48ECC71B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33" y="769970"/>
            <a:ext cx="3062288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245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MR Chr closeup.JPG">
            <a:extLst>
              <a:ext uri="{FF2B5EF4-FFF2-40B4-BE49-F238E27FC236}">
                <a16:creationId xmlns:a16="http://schemas.microsoft.com/office/drawing/2014/main" id="{790FC808-3C9C-3041-B572-9BA7D7D77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3" y="170803"/>
            <a:ext cx="4683276" cy="653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96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2" descr="MR op huidige plaats.JPG">
            <a:extLst>
              <a:ext uri="{FF2B5EF4-FFF2-40B4-BE49-F238E27FC236}">
                <a16:creationId xmlns:a16="http://schemas.microsoft.com/office/drawing/2014/main" id="{906F7C24-263F-D94F-944C-F7918DD99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5" y="0"/>
            <a:ext cx="4939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1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fbeeldingsresultaat voor sunny field in spring">
            <a:extLst>
              <a:ext uri="{FF2B5EF4-FFF2-40B4-BE49-F238E27FC236}">
                <a16:creationId xmlns:a16="http://schemas.microsoft.com/office/drawing/2014/main" id="{E0B00CD2-0322-7347-ACDB-DA27242D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1" y="119495"/>
            <a:ext cx="10590414" cy="66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35653A0-1EFC-CB4E-B064-A603457A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602673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3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ver het leven en werk van Rembrandt van Rijn - Muurmeesters">
            <a:extLst>
              <a:ext uri="{FF2B5EF4-FFF2-40B4-BE49-F238E27FC236}">
                <a16:creationId xmlns:a16="http://schemas.microsoft.com/office/drawing/2014/main" id="{BFB5D1A1-A571-474D-B0F7-DCA3A9D36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3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7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ijk uit dat je niet alles omvertrekt' - NRC">
            <a:extLst>
              <a:ext uri="{FF2B5EF4-FFF2-40B4-BE49-F238E27FC236}">
                <a16:creationId xmlns:a16="http://schemas.microsoft.com/office/drawing/2014/main" id="{FAC0598F-835F-2B44-8C0F-CC8399D8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9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enken-voelen-willen – fluisteralsjeblieft">
            <a:extLst>
              <a:ext uri="{FF2B5EF4-FFF2-40B4-BE49-F238E27FC236}">
                <a16:creationId xmlns:a16="http://schemas.microsoft.com/office/drawing/2014/main" id="{CD3E60E6-F779-D74A-84CD-AF1B6681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23" y="0"/>
            <a:ext cx="51054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558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enken-voelen-willen – fluisteralsjeblieft">
            <a:extLst>
              <a:ext uri="{FF2B5EF4-FFF2-40B4-BE49-F238E27FC236}">
                <a16:creationId xmlns:a16="http://schemas.microsoft.com/office/drawing/2014/main" id="{CD3E60E6-F779-D74A-84CD-AF1B6681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033" y="0"/>
            <a:ext cx="51054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A7D6861-381F-474F-BEE9-24D20F63D6A5}"/>
              </a:ext>
            </a:extLst>
          </p:cNvPr>
          <p:cNvSpPr txBox="1"/>
          <p:nvPr/>
        </p:nvSpPr>
        <p:spPr>
          <a:xfrm>
            <a:off x="4268080" y="1160442"/>
            <a:ext cx="2760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70C0"/>
                </a:solidFill>
                <a:latin typeface="Cambria" panose="02040503050406030204" pitchFamily="18" charset="0"/>
              </a:rPr>
              <a:t>ZOUT-principe</a:t>
            </a:r>
          </a:p>
          <a:p>
            <a:pPr algn="ctr"/>
            <a:r>
              <a:rPr lang="nl-NL" sz="2800" b="1" dirty="0">
                <a:solidFill>
                  <a:srgbClr val="0070C0"/>
                </a:solidFill>
                <a:latin typeface="Cambria" panose="02040503050406030204" pitchFamily="18" charset="0"/>
              </a:rPr>
              <a:t>“</a:t>
            </a:r>
            <a:r>
              <a:rPr lang="nl-NL" sz="2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Coagula</a:t>
            </a:r>
            <a:r>
              <a:rPr lang="nl-NL" sz="2800" b="1" dirty="0">
                <a:solidFill>
                  <a:srgbClr val="0070C0"/>
                </a:solidFill>
                <a:latin typeface="Cambria" panose="02040503050406030204" pitchFamily="18" charset="0"/>
              </a:rPr>
              <a:t>”</a:t>
            </a:r>
          </a:p>
          <a:p>
            <a:pPr algn="ctr"/>
            <a:endParaRPr lang="nl-NL" sz="28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DF1A361-C6E0-CB40-97C6-E27B08D6A87A}"/>
              </a:ext>
            </a:extLst>
          </p:cNvPr>
          <p:cNvSpPr txBox="1"/>
          <p:nvPr/>
        </p:nvSpPr>
        <p:spPr>
          <a:xfrm>
            <a:off x="4323058" y="2851227"/>
            <a:ext cx="270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7030A0"/>
                </a:solidFill>
                <a:latin typeface="Cambria" panose="02040503050406030204" pitchFamily="18" charset="0"/>
              </a:rPr>
              <a:t>KWIK-principe</a:t>
            </a:r>
          </a:p>
          <a:p>
            <a:r>
              <a:rPr lang="nl-NL" sz="2800" b="1" dirty="0">
                <a:solidFill>
                  <a:srgbClr val="7030A0"/>
                </a:solidFill>
                <a:latin typeface="Cambria" panose="02040503050406030204" pitchFamily="18" charset="0"/>
              </a:rPr>
              <a:t>(heen en weer)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2F4B8DE-D9B6-FE42-AE54-49219FD68B49}"/>
              </a:ext>
            </a:extLst>
          </p:cNvPr>
          <p:cNvSpPr txBox="1"/>
          <p:nvPr/>
        </p:nvSpPr>
        <p:spPr>
          <a:xfrm>
            <a:off x="4125192" y="4266398"/>
            <a:ext cx="3159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ZWAVEL-principe</a:t>
            </a:r>
          </a:p>
          <a:p>
            <a:pPr algn="ctr"/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“</a:t>
            </a:r>
            <a:r>
              <a:rPr lang="nl-NL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Solve</a:t>
            </a:r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”</a:t>
            </a:r>
          </a:p>
          <a:p>
            <a:pPr algn="ctr"/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11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enken-voelen-willen – fluisteralsjeblieft">
            <a:extLst>
              <a:ext uri="{FF2B5EF4-FFF2-40B4-BE49-F238E27FC236}">
                <a16:creationId xmlns:a16="http://schemas.microsoft.com/office/drawing/2014/main" id="{CD3E60E6-F779-D74A-84CD-AF1B6681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033" y="0"/>
            <a:ext cx="51054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A7D6861-381F-474F-BEE9-24D20F63D6A5}"/>
              </a:ext>
            </a:extLst>
          </p:cNvPr>
          <p:cNvSpPr txBox="1"/>
          <p:nvPr/>
        </p:nvSpPr>
        <p:spPr>
          <a:xfrm>
            <a:off x="4268080" y="1160442"/>
            <a:ext cx="2760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70C0"/>
                </a:solidFill>
                <a:latin typeface="Cambria" panose="02040503050406030204" pitchFamily="18" charset="0"/>
              </a:rPr>
              <a:t>DOOD</a:t>
            </a:r>
          </a:p>
          <a:p>
            <a:pPr algn="ctr"/>
            <a:endParaRPr lang="nl-NL" sz="28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DF1A361-C6E0-CB40-97C6-E27B08D6A87A}"/>
              </a:ext>
            </a:extLst>
          </p:cNvPr>
          <p:cNvSpPr txBox="1"/>
          <p:nvPr/>
        </p:nvSpPr>
        <p:spPr>
          <a:xfrm>
            <a:off x="4743450" y="2594827"/>
            <a:ext cx="270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Zuurstof</a:t>
            </a:r>
            <a:r>
              <a:rPr lang="nl-NL" sz="28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>
                <a:latin typeface="Cambria" panose="02040503050406030204" pitchFamily="18" charset="0"/>
              </a:rPr>
              <a:t>&amp;</a:t>
            </a:r>
            <a:r>
              <a:rPr lang="nl-NL" sz="28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>
                <a:solidFill>
                  <a:srgbClr val="0070C0"/>
                </a:solidFill>
                <a:latin typeface="Cambria" panose="02040503050406030204" pitchFamily="18" charset="0"/>
              </a:rPr>
              <a:t>Koolzuur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2F4B8DE-D9B6-FE42-AE54-49219FD68B49}"/>
              </a:ext>
            </a:extLst>
          </p:cNvPr>
          <p:cNvSpPr txBox="1"/>
          <p:nvPr/>
        </p:nvSpPr>
        <p:spPr>
          <a:xfrm>
            <a:off x="4066749" y="4481842"/>
            <a:ext cx="296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LEVEN</a:t>
            </a:r>
          </a:p>
        </p:txBody>
      </p:sp>
    </p:spTree>
    <p:extLst>
      <p:ext uri="{BB962C8B-B14F-4D97-AF65-F5344CB8AC3E}">
        <p14:creationId xmlns:p14="http://schemas.microsoft.com/office/powerpoint/2010/main" val="40025276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77</Words>
  <Application>Microsoft Macintosh PowerPoint</Application>
  <PresentationFormat>Breedbeeld</PresentationFormat>
  <Paragraphs>23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Kantoorthema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Ahriman &amp; Lucifer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Brakkee,Yanick Y.M.</dc:creator>
  <cp:lastModifiedBy>Onno de Gans</cp:lastModifiedBy>
  <cp:revision>24</cp:revision>
  <cp:lastPrinted>2020-11-27T23:49:55Z</cp:lastPrinted>
  <dcterms:created xsi:type="dcterms:W3CDTF">2020-10-30T14:35:41Z</dcterms:created>
  <dcterms:modified xsi:type="dcterms:W3CDTF">2020-11-27T23:52:35Z</dcterms:modified>
</cp:coreProperties>
</file>